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9" r:id="rId4"/>
    <p:sldId id="258" r:id="rId5"/>
    <p:sldId id="260" r:id="rId6"/>
    <p:sldId id="265" r:id="rId7"/>
    <p:sldId id="274" r:id="rId8"/>
    <p:sldId id="268" r:id="rId9"/>
    <p:sldId id="269" r:id="rId10"/>
    <p:sldId id="261" r:id="rId11"/>
    <p:sldId id="271" r:id="rId12"/>
    <p:sldId id="272" r:id="rId13"/>
    <p:sldId id="262" r:id="rId14"/>
    <p:sldId id="273" r:id="rId15"/>
    <p:sldId id="270" r:id="rId16"/>
    <p:sldId id="266" r:id="rId17"/>
    <p:sldId id="267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2F2D-6143-CCBB-149E-73BEC319B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3B514-3D6D-AF6C-05DA-6F266AD4D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AE4F-6599-9720-4E5D-FE6105AD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44F2-90D9-4186-6219-4AB91F55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6FD5-6240-CA4C-5A30-7C725AF3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64586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0E19-63B7-FAD7-9D8A-3838F4CB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6DD14-C664-5EA7-D54C-FB2B30BF2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97711-2403-AAA8-4484-12268B65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CB5BB-55A7-C90C-AA4E-1FBE1362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8E5C9-9ADA-9FFD-D46D-126311F1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84917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A4B06-6841-B796-ADC1-8DE4738FF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894C4-00F0-DE8E-BA96-D6DBF7062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30027-54B6-C4FB-BB77-91B78BC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70A52-2A93-F30C-A749-FC950481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F62B6-A72C-468F-1D28-C654ACE7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84914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8592-5D14-B3E1-F2BC-7956F336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6971-DA73-7A22-330E-5DFDBF8D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3CE0-9429-BFE3-CB2E-2D3B1CB7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50048-D589-6ACE-D383-A57FA790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B9AE-0BA3-1C8A-4576-866ED4B3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26621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1BBD-4E4D-B120-5B31-4367AF94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1CD36-B9BC-43E7-CEA3-2C160A35D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F3714-3A14-70BA-DEE6-D41A04FF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74430-C800-1B40-4CFA-2046A129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671-99E5-314D-1279-211BCB7D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31446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0AA2-8596-AD54-D9A4-CD5B7D8B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B45D9-D2BF-5D8D-E748-C9476A74E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4B519-4809-01BE-8DE6-7C112A62E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D1157-D64A-A57E-860C-61BA5C48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5BDE3-FD20-97E6-8285-546F4F92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527C5-DF66-C65B-9CE2-22F2CB0E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70530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984B-4B75-44C6-7A25-CE51DD07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03380-8B74-3A86-2238-6BA310A31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4CEA3-0C81-659B-5691-2CB709C0C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1B9E8-9D91-C666-F2B2-14F33D732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DEB7D-68EE-2559-4B2A-1A90040C3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C25FD-DBF8-A37F-38C9-48869F28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7E415-2E84-7222-AC7E-F0BA2666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2B702-0C3A-978A-A0B4-CBD3A69F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19708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59A5-ACFF-0A2C-9AC8-0BE9AD75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15E54-9224-DFA0-F85D-70FD1AFF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028AB-0309-4872-E72A-6CA801EB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A4764-EEAB-53F1-811B-483534F26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07092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72D32-3CDE-72BD-D87D-5F3B5714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F1253-905D-DEF4-5C5F-BFD0BC12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D4791-1A8D-2D37-48C2-3FF0BB6E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06479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F2E-4B48-BF4F-C6CC-C5CD8D3C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2E71B-AC5B-D550-BFE4-2B482B3A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7C9B9-2831-FAB5-F265-C352AB4E9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44FE3-1D2A-3700-F147-B0D1578C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8C5D9-0E77-5C6E-7DC6-B44169E0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88770-213A-360D-7AED-6FD85FE8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4373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CF7D-AA2E-FB3A-77E9-281A08F5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C851C8-0DB4-697C-5DA7-B1AE7D8C2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2AD64-93DA-8967-739C-70425287D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BF34C-2763-AA5B-22C2-F25D2E2D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88097-8FCB-E931-C054-695184C3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63E1E-88BF-BD85-5DD1-89A2E162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13846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144EE-100C-386A-7B5E-85C40EDA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B6475-B624-7875-ED0E-F80481B01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DD890-8B27-A65C-3E51-9D0B7F774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7BD6-2DC9-4959-B936-2298CB6A29AA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1EC2D-5A27-A82B-3270-28E5C045B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C6BA6-E24C-777B-248E-EFB34082E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8ED4F-253D-47E9-BE70-15046149E9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21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B8BDE-B91F-D87D-9231-53AAB34A8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70" y="0"/>
            <a:ext cx="975745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B37B6-BF02-47E6-B529-843339F97E82}"/>
              </a:ext>
            </a:extLst>
          </p:cNvPr>
          <p:cNvSpPr txBox="1"/>
          <p:nvPr/>
        </p:nvSpPr>
        <p:spPr>
          <a:xfrm>
            <a:off x="3889094" y="2500132"/>
            <a:ext cx="3680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Bookman Old Style" panose="02050604050505020204" pitchFamily="18" charset="0"/>
              </a:rPr>
              <a:t>ONLINE BOOK STORE</a:t>
            </a:r>
          </a:p>
        </p:txBody>
      </p:sp>
    </p:spTree>
    <p:extLst>
      <p:ext uri="{BB962C8B-B14F-4D97-AF65-F5344CB8AC3E}">
        <p14:creationId xmlns:p14="http://schemas.microsoft.com/office/powerpoint/2010/main" val="3090666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0A74-1575-0550-F23C-D10C5B9311FF}"/>
              </a:ext>
            </a:extLst>
          </p:cNvPr>
          <p:cNvSpPr txBox="1"/>
          <p:nvPr/>
        </p:nvSpPr>
        <p:spPr>
          <a:xfrm>
            <a:off x="740780" y="138896"/>
            <a:ext cx="486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FRONTEND SOURCE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187AC-5525-528B-9542-4B5C9157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9" y="682906"/>
            <a:ext cx="11019100" cy="5921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32441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0A74-1575-0550-F23C-D10C5B9311FF}"/>
              </a:ext>
            </a:extLst>
          </p:cNvPr>
          <p:cNvSpPr txBox="1"/>
          <p:nvPr/>
        </p:nvSpPr>
        <p:spPr>
          <a:xfrm>
            <a:off x="740780" y="138896"/>
            <a:ext cx="486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BACKEND SOURCE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15BCE-C032-FEE2-BE20-84EDAD8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4" y="787079"/>
            <a:ext cx="10509812" cy="5678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11995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0A74-1575-0550-F23C-D10C5B9311FF}"/>
              </a:ext>
            </a:extLst>
          </p:cNvPr>
          <p:cNvSpPr txBox="1"/>
          <p:nvPr/>
        </p:nvSpPr>
        <p:spPr>
          <a:xfrm>
            <a:off x="740780" y="138896"/>
            <a:ext cx="486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FRONTEND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AF5B6-7783-CE22-3F10-2F70F09F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41" y="834699"/>
            <a:ext cx="7014258" cy="5508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810238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0A74-1575-0550-F23C-D10C5B9311FF}"/>
              </a:ext>
            </a:extLst>
          </p:cNvPr>
          <p:cNvSpPr txBox="1"/>
          <p:nvPr/>
        </p:nvSpPr>
        <p:spPr>
          <a:xfrm>
            <a:off x="740780" y="138896"/>
            <a:ext cx="486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FRONTEND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85333-DB42-2460-9FE4-55DD782E2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2" y="711060"/>
            <a:ext cx="5636465" cy="5880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6CB0A2-47E6-0AD6-4B95-DDF06738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53" y="785227"/>
            <a:ext cx="5464914" cy="56850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32452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0A74-1575-0550-F23C-D10C5B9311FF}"/>
              </a:ext>
            </a:extLst>
          </p:cNvPr>
          <p:cNvSpPr txBox="1"/>
          <p:nvPr/>
        </p:nvSpPr>
        <p:spPr>
          <a:xfrm>
            <a:off x="740780" y="138896"/>
            <a:ext cx="486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BACKEND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04C6C-3D1B-8539-E41E-22FCE75F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4" y="974845"/>
            <a:ext cx="9641712" cy="5229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2780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0A74-1575-0550-F23C-D10C5B9311FF}"/>
              </a:ext>
            </a:extLst>
          </p:cNvPr>
          <p:cNvSpPr txBox="1"/>
          <p:nvPr/>
        </p:nvSpPr>
        <p:spPr>
          <a:xfrm>
            <a:off x="708123" y="378382"/>
            <a:ext cx="486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Project Overview: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9AA2B-EC8D-DBF5-37D6-65B232D9CD1A}"/>
              </a:ext>
            </a:extLst>
          </p:cNvPr>
          <p:cNvSpPr txBox="1"/>
          <p:nvPr/>
        </p:nvSpPr>
        <p:spPr>
          <a:xfrm>
            <a:off x="708123" y="1575770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Aptos Display" panose="020B0004020202020204" pitchFamily="34" charset="0"/>
              </a:rPr>
              <a:t>The primary objective is to create a user-friendly, efficient, and scalable online platform for purchasing books.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Aptos Display" panose="020B0004020202020204" pitchFamily="34" charset="0"/>
              </a:rPr>
              <a:t> The platform aims to offer a wide variety of books, cater to different customer preferences, and provide a seamless shopping experience.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Aptos Display" panose="020B0004020202020204" pitchFamily="34" charset="0"/>
              </a:rPr>
              <a:t>Thus the online book store aims to create a robust and user-centric platform that meets the needs of book enthusiasts and drives business growth.</a:t>
            </a:r>
            <a:endParaRPr lang="en-IN" sz="2400" dirty="0">
              <a:latin typeface="Aptos Display" panose="020B0004020202020204" pitchFamily="34" charset="0"/>
            </a:endParaRPr>
          </a:p>
        </p:txBody>
      </p:sp>
      <p:pic>
        <p:nvPicPr>
          <p:cNvPr id="1026" name="Picture 2" descr="Free From above of crop anonymous ethnic female entrepreneur with pen and notebook working at wooden table Stock Photo">
            <a:extLst>
              <a:ext uri="{FF2B5EF4-FFF2-40B4-BE49-F238E27FC236}">
                <a16:creationId xmlns:a16="http://schemas.microsoft.com/office/drawing/2014/main" id="{5BDC0D5E-7AEC-C34C-C77B-15DDABE54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5" y="914400"/>
            <a:ext cx="4578350" cy="5099923"/>
          </a:xfrm>
          <a:prstGeom prst="ellipse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5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0A74-1575-0550-F23C-D10C5B9311FF}"/>
              </a:ext>
            </a:extLst>
          </p:cNvPr>
          <p:cNvSpPr txBox="1"/>
          <p:nvPr/>
        </p:nvSpPr>
        <p:spPr>
          <a:xfrm>
            <a:off x="708123" y="378382"/>
            <a:ext cx="486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FUTURE 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9AA2B-EC8D-DBF5-37D6-65B232D9CD1A}"/>
              </a:ext>
            </a:extLst>
          </p:cNvPr>
          <p:cNvSpPr txBox="1"/>
          <p:nvPr/>
        </p:nvSpPr>
        <p:spPr>
          <a:xfrm>
            <a:off x="925286" y="1182231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Aptos Display" panose="020B0004020202020204" pitchFamily="34" charset="0"/>
              </a:rPr>
              <a:t>Outline future plans for the online bookstore project, including expansion strategies, improvements to the platform, upcoming marketing initiatives, and goals for growth.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ptos Display" panose="020B0004020202020204" pitchFamily="34" charset="0"/>
              </a:rPr>
              <a:t>Additionally, the expansion of e-books and audiobooks will likely continue to shape the industry. Overall, online bookstores have a bright future ahead, fueled by evolving consumer preferences and digital innovations.</a:t>
            </a:r>
            <a:endParaRPr lang="en-IN" sz="2800" dirty="0">
              <a:latin typeface="Aptos Display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D51534-FF7C-9560-FEF1-3DAF7C171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27" y="1353595"/>
            <a:ext cx="3694760" cy="4489364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8544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B0A74-1575-0550-F23C-D10C5B9311FF}"/>
              </a:ext>
            </a:extLst>
          </p:cNvPr>
          <p:cNvSpPr txBox="1"/>
          <p:nvPr/>
        </p:nvSpPr>
        <p:spPr>
          <a:xfrm>
            <a:off x="617316" y="574325"/>
            <a:ext cx="486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F68A1-4AEA-84AD-77E2-8F50B4044903}"/>
              </a:ext>
            </a:extLst>
          </p:cNvPr>
          <p:cNvSpPr txBox="1"/>
          <p:nvPr/>
        </p:nvSpPr>
        <p:spPr>
          <a:xfrm>
            <a:off x="631372" y="153946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ptos Display" panose="020B0004020202020204" pitchFamily="34" charset="0"/>
              </a:rPr>
              <a:t>In conclusion, the growing trend of online shopping and the convenience it offers, coupled with the timeless appeal of literature, there is a significant market opportunity. As society continues to embrace digitalization, an online bookstore targeting men holds considerable potential for success in the evolving landscape of the literary market.</a:t>
            </a:r>
          </a:p>
        </p:txBody>
      </p:sp>
      <p:pic>
        <p:nvPicPr>
          <p:cNvPr id="1026" name="Picture 2" descr="Conclusion - Radiologic Technology">
            <a:extLst>
              <a:ext uri="{FF2B5EF4-FFF2-40B4-BE49-F238E27FC236}">
                <a16:creationId xmlns:a16="http://schemas.microsoft.com/office/drawing/2014/main" id="{2CEC2C42-144F-6086-21F5-CEAA91A5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281" y="897490"/>
            <a:ext cx="4097317" cy="507412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9409C6-27DD-D2F8-6B29-974F8742C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659756"/>
            <a:ext cx="4572000" cy="53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27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ee Stack of books on shelves at home Stock Photo">
            <a:extLst>
              <a:ext uri="{FF2B5EF4-FFF2-40B4-BE49-F238E27FC236}">
                <a16:creationId xmlns:a16="http://schemas.microsoft.com/office/drawing/2014/main" id="{CB387C27-F90C-0051-76F9-D790EC69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1" y="474562"/>
            <a:ext cx="4471685" cy="550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F75FD8-3ECD-CD02-0349-68CCC4A4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53" y="-144683"/>
            <a:ext cx="5256212" cy="160020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C4D43A-26B8-1185-54A7-370A7BFF1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964" y="1814331"/>
            <a:ext cx="5782859" cy="3811588"/>
          </a:xfrm>
        </p:spPr>
        <p:txBody>
          <a:bodyPr>
            <a:noAutofit/>
          </a:bodyPr>
          <a:lstStyle/>
          <a:p>
            <a:r>
              <a:rPr lang="en-IN" sz="3200" dirty="0">
                <a:latin typeface="Aptos Display" panose="020B0004020202020204" pitchFamily="34" charset="0"/>
              </a:rPr>
              <a:t>	Online book store is an online web application where a customer can purchase book online though a web browser. The main aim of this project is to create a website where a customer can store books and make edit in that .</a:t>
            </a:r>
          </a:p>
        </p:txBody>
      </p:sp>
    </p:spTree>
    <p:extLst>
      <p:ext uri="{BB962C8B-B14F-4D97-AF65-F5344CB8AC3E}">
        <p14:creationId xmlns:p14="http://schemas.microsoft.com/office/powerpoint/2010/main" val="25400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75FD8-3ECD-CD02-0349-68CCC4A4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53" y="-179407"/>
            <a:ext cx="5256212" cy="160020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EXISTING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C4D43A-26B8-1185-54A7-370A7BFF1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964" y="1814331"/>
            <a:ext cx="5782859" cy="3811588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ptos Display" panose="020B0004020202020204" pitchFamily="34" charset="0"/>
              </a:rPr>
              <a:t>E-books continue to gain popularity due to their lower costs and the convenience they offer.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ptos Display" panose="020B0004020202020204" pitchFamily="34" charset="0"/>
              </a:rPr>
              <a:t>The industry is robust and growing, driven by the increasing penetration of mobile devices and the convenience of online shopping.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8827F-FA69-1241-4248-0E713D57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87" y="477456"/>
            <a:ext cx="4616369" cy="590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22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75FD8-3ECD-CD02-0349-68CCC4A4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01" y="-503498"/>
            <a:ext cx="5256212" cy="160020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>
                    <a:lumMod val="50000"/>
                  </a:schemeClr>
                </a:solidFill>
              </a:rPr>
              <a:t>PROPOSED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C4D43A-26B8-1185-54A7-370A7BFF1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964" y="1439288"/>
            <a:ext cx="5782859" cy="3811588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ptos Display" panose="020B0004020202020204" pitchFamily="34" charset="0"/>
              </a:rPr>
              <a:t>Upload: Admins and authors can upload new books via a form that includes fields for metadata and file uploads.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ptos Display" panose="020B0004020202020204" pitchFamily="34" charset="0"/>
              </a:rPr>
              <a:t>Edit: Admins and authors can edit book details through the admin dashboard.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ptos Display" panose="020B0004020202020204" pitchFamily="34" charset="0"/>
              </a:rPr>
              <a:t>Include a delete button for each book entry in the list which is not available.</a:t>
            </a:r>
            <a:endParaRPr lang="en-IN" sz="2800" dirty="0">
              <a:latin typeface="Aptos Display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F2D3F-5E20-41DF-DC46-4B7BAAD8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036" y="451412"/>
            <a:ext cx="4572000" cy="578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1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75FD8-3ECD-CD02-0349-68CCC4A4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99" y="-260430"/>
            <a:ext cx="6359666" cy="1600200"/>
          </a:xfrm>
        </p:spPr>
        <p:txBody>
          <a:bodyPr>
            <a:normAutofit/>
          </a:bodyPr>
          <a:lstStyle/>
          <a:p>
            <a:r>
              <a:rPr lang="en-IN" sz="4400" b="1" dirty="0">
                <a:solidFill>
                  <a:schemeClr val="accent2">
                    <a:lumMod val="50000"/>
                  </a:schemeClr>
                </a:solidFill>
              </a:rPr>
              <a:t>SOFTWARE REQUIREMENT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348D-4A49-ED2C-D5DF-91845F8E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83" y="371113"/>
            <a:ext cx="5333377" cy="6115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30" name="Picture 6" descr="MERN stack">
            <a:extLst>
              <a:ext uri="{FF2B5EF4-FFF2-40B4-BE49-F238E27FC236}">
                <a16:creationId xmlns:a16="http://schemas.microsoft.com/office/drawing/2014/main" id="{DA58664F-2557-7946-17CA-F6ED732E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2" y="1446353"/>
            <a:ext cx="5333377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5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1DE0A6-81FB-D178-7B38-BB018D1B23C5}"/>
              </a:ext>
            </a:extLst>
          </p:cNvPr>
          <p:cNvSpPr txBox="1"/>
          <p:nvPr/>
        </p:nvSpPr>
        <p:spPr>
          <a:xfrm>
            <a:off x="511629" y="1667079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Aptos Display" panose="020B0004020202020204" pitchFamily="34" charset="0"/>
              </a:rPr>
              <a:t>Add product</a:t>
            </a:r>
          </a:p>
          <a:p>
            <a:r>
              <a:rPr lang="en-US" sz="3200" dirty="0">
                <a:latin typeface="Aptos Display" panose="020B0004020202020204" pitchFamily="34" charset="0"/>
              </a:rPr>
              <a:t>In add product you can add books .</a:t>
            </a:r>
          </a:p>
          <a:p>
            <a:r>
              <a:rPr lang="en-US" sz="3200" dirty="0">
                <a:latin typeface="Aptos Display" panose="020B0004020202020204" pitchFamily="34" charset="0"/>
              </a:rPr>
              <a:t>It store in the book module. And there are different kind of books available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Aptos Display" panose="020B0004020202020204" pitchFamily="34" charset="0"/>
              </a:rPr>
              <a:t>Books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Aptos Display" panose="020B0004020202020204" pitchFamily="34" charset="0"/>
              </a:rPr>
              <a:t>About 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FE5B5-84E3-8505-145C-5E3C1D63B732}"/>
              </a:ext>
            </a:extLst>
          </p:cNvPr>
          <p:cNvSpPr txBox="1"/>
          <p:nvPr/>
        </p:nvSpPr>
        <p:spPr>
          <a:xfrm>
            <a:off x="65315" y="664028"/>
            <a:ext cx="6988628" cy="135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105"/>
              </a:lnSpc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libri Light (Headings)"/>
                <a:ea typeface="Cambria" panose="02040503050406030204" pitchFamily="18" charset="0"/>
                <a:cs typeface="Times New Roman" panose="02020603050405020304" pitchFamily="18" charset="0"/>
              </a:rPr>
              <a:t>View Module</a:t>
            </a:r>
            <a:endParaRPr lang="en-US" sz="4000" dirty="0">
              <a:solidFill>
                <a:schemeClr val="accent2">
                  <a:lumMod val="50000"/>
                </a:schemeClr>
              </a:solidFill>
              <a:latin typeface="Calibri Light (Headings)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ts val="5105"/>
              </a:lnSpc>
            </a:pPr>
            <a:endParaRPr lang="en-US" sz="3600" dirty="0">
              <a:solidFill>
                <a:srgbClr val="C4791C"/>
              </a:solidFill>
              <a:latin typeface="Calibri Light (Headings)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Free Stack of books on shelves at home Stock Photo">
            <a:extLst>
              <a:ext uri="{FF2B5EF4-FFF2-40B4-BE49-F238E27FC236}">
                <a16:creationId xmlns:a16="http://schemas.microsoft.com/office/drawing/2014/main" id="{69BEFE85-170D-D651-2B0E-A883D079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664028"/>
            <a:ext cx="4471685" cy="550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0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Person Using Macbook Stock Photo">
            <a:extLst>
              <a:ext uri="{FF2B5EF4-FFF2-40B4-BE49-F238E27FC236}">
                <a16:creationId xmlns:a16="http://schemas.microsoft.com/office/drawing/2014/main" id="{18944D94-758B-F902-712E-C3A482E0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71" y="664028"/>
            <a:ext cx="4844144" cy="55299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DE0A6-81FB-D178-7B38-BB018D1B23C5}"/>
              </a:ext>
            </a:extLst>
          </p:cNvPr>
          <p:cNvSpPr txBox="1"/>
          <p:nvPr/>
        </p:nvSpPr>
        <p:spPr>
          <a:xfrm>
            <a:off x="511629" y="1667079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latin typeface="Aptos Display" panose="020B0004020202020204" pitchFamily="34" charset="0"/>
              </a:rPr>
              <a:t>1.User : Enable admin to create book availability manage their details, view cost, and description.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latin typeface="Aptos Display" panose="020B0004020202020204" pitchFamily="34" charset="0"/>
              </a:rPr>
              <a:t>2.Allow admin to add book if book is available in the market.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latin typeface="Aptos Display" panose="020B0004020202020204" pitchFamily="34" charset="0"/>
              </a:rPr>
              <a:t>3.User can also update the book if any changes in description or price.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latin typeface="Aptos Display" panose="020B0004020202020204" pitchFamily="34" charset="0"/>
              </a:rPr>
              <a:t>4.Number of books can be added in the store and if book is not available we can delete it from the store.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FE5B5-84E3-8505-145C-5E3C1D63B732}"/>
              </a:ext>
            </a:extLst>
          </p:cNvPr>
          <p:cNvSpPr txBox="1"/>
          <p:nvPr/>
        </p:nvSpPr>
        <p:spPr>
          <a:xfrm>
            <a:off x="65315" y="664028"/>
            <a:ext cx="6988628" cy="135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105"/>
              </a:lnSpc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libri Light (Headings)"/>
                <a:ea typeface="Cambria" panose="02040503050406030204" pitchFamily="18" charset="0"/>
                <a:cs typeface="Times New Roman" panose="02020603050405020304" pitchFamily="18" charset="0"/>
              </a:rPr>
              <a:t>Add Module</a:t>
            </a:r>
            <a:endParaRPr lang="en-US" sz="4000" dirty="0">
              <a:solidFill>
                <a:schemeClr val="accent2">
                  <a:lumMod val="50000"/>
                </a:schemeClr>
              </a:solidFill>
              <a:latin typeface="Calibri Light (Headings)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ts val="5105"/>
              </a:lnSpc>
            </a:pPr>
            <a:endParaRPr lang="en-US" sz="3600" dirty="0">
              <a:solidFill>
                <a:srgbClr val="C4791C"/>
              </a:solidFill>
              <a:latin typeface="Calibri Light (Headings)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5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1DE0A6-81FB-D178-7B38-BB018D1B23C5}"/>
              </a:ext>
            </a:extLst>
          </p:cNvPr>
          <p:cNvSpPr txBox="1"/>
          <p:nvPr/>
        </p:nvSpPr>
        <p:spPr>
          <a:xfrm>
            <a:off x="511629" y="1667079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Utilizes robust databases like MySQL, or NoSQL options to store user data, book details, and inventory records.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Implements regular data backups and provides mechanisms for data recovery in case of failures.</a:t>
            </a:r>
            <a:endParaRPr lang="en-IN" sz="3600" dirty="0">
              <a:latin typeface="Aptos Display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FE5B5-84E3-8505-145C-5E3C1D63B732}"/>
              </a:ext>
            </a:extLst>
          </p:cNvPr>
          <p:cNvSpPr txBox="1"/>
          <p:nvPr/>
        </p:nvSpPr>
        <p:spPr>
          <a:xfrm>
            <a:off x="65315" y="664028"/>
            <a:ext cx="6988628" cy="718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105"/>
              </a:lnSpc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libri Light (Headings)"/>
                <a:ea typeface="Cambria" panose="02040503050406030204" pitchFamily="18" charset="0"/>
                <a:cs typeface="Times New Roman" panose="02020603050405020304" pitchFamily="18" charset="0"/>
              </a:rPr>
              <a:t>Data store Module</a:t>
            </a:r>
            <a:endParaRPr lang="en-US" sz="3600" dirty="0">
              <a:solidFill>
                <a:srgbClr val="C4791C"/>
              </a:solidFill>
              <a:latin typeface="Calibri Light (Headings)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100B0A-CEA2-4596-17A5-DEA93D550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1802" y="816016"/>
            <a:ext cx="4536000" cy="5184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15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1DE0A6-81FB-D178-7B38-BB018D1B23C5}"/>
              </a:ext>
            </a:extLst>
          </p:cNvPr>
          <p:cNvSpPr txBox="1"/>
          <p:nvPr/>
        </p:nvSpPr>
        <p:spPr>
          <a:xfrm>
            <a:off x="340559" y="1586056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ptos Display" panose="020B0004020202020204" pitchFamily="34" charset="0"/>
              </a:rPr>
              <a:t>1. Customer Satisfaction Score (CSAT): </a:t>
            </a:r>
            <a:r>
              <a:rPr lang="en-US" sz="2800" dirty="0">
                <a:latin typeface="Aptos Display" panose="020B0004020202020204" pitchFamily="34" charset="0"/>
              </a:rPr>
              <a:t>Measure customer satisfaction through surveys.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ptos Display" panose="020B0004020202020204" pitchFamily="34" charset="0"/>
              </a:rPr>
              <a:t>2. Net Promoter Score (NPS): </a:t>
            </a:r>
            <a:r>
              <a:rPr lang="en-US" sz="2800" dirty="0">
                <a:latin typeface="Aptos Display" panose="020B0004020202020204" pitchFamily="34" charset="0"/>
              </a:rPr>
              <a:t>Gauge customer loyalty by asking how likely they are to recommend your store.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ptos Display" panose="020B0004020202020204" pitchFamily="34" charset="0"/>
              </a:rPr>
              <a:t>3. Average Response Time: </a:t>
            </a:r>
            <a:r>
              <a:rPr lang="en-US" sz="2800" dirty="0">
                <a:latin typeface="Aptos Display" panose="020B0004020202020204" pitchFamily="34" charset="0"/>
              </a:rPr>
              <a:t>Track the average time taken to respond to customer inquiries.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ptos Display" panose="020B0004020202020204" pitchFamily="34" charset="0"/>
              </a:rPr>
              <a:t>4. Resolution Time: </a:t>
            </a:r>
            <a:r>
              <a:rPr lang="en-US" sz="2800" dirty="0">
                <a:latin typeface="Aptos Display" panose="020B0004020202020204" pitchFamily="34" charset="0"/>
              </a:rPr>
              <a:t>Monitor the time taken to resolve customer issues</a:t>
            </a:r>
            <a:endParaRPr lang="en-IN" sz="2800" dirty="0">
              <a:latin typeface="Aptos Display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FE5B5-84E3-8505-145C-5E3C1D63B732}"/>
              </a:ext>
            </a:extLst>
          </p:cNvPr>
          <p:cNvSpPr txBox="1"/>
          <p:nvPr/>
        </p:nvSpPr>
        <p:spPr>
          <a:xfrm>
            <a:off x="65315" y="664028"/>
            <a:ext cx="6988628" cy="718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105"/>
              </a:lnSpc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libri Light (Headings)"/>
                <a:ea typeface="Cambria" panose="02040503050406030204" pitchFamily="18" charset="0"/>
                <a:cs typeface="Times New Roman" panose="02020603050405020304" pitchFamily="18" charset="0"/>
              </a:rPr>
              <a:t>Customer Module </a:t>
            </a:r>
            <a:endParaRPr lang="en-US" sz="3600" dirty="0">
              <a:solidFill>
                <a:srgbClr val="C4791C"/>
              </a:solidFill>
              <a:latin typeface="Calibri Light (Headings)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58A1A-936A-A345-BB9C-BD441877D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559" y="1694818"/>
            <a:ext cx="5109670" cy="4373301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851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564</Words>
  <Application>Microsoft Office PowerPoint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 Display</vt:lpstr>
      <vt:lpstr>Arial</vt:lpstr>
      <vt:lpstr>Arial Rounded MT Bold</vt:lpstr>
      <vt:lpstr>Bookman Old Style</vt:lpstr>
      <vt:lpstr>Calibri</vt:lpstr>
      <vt:lpstr>Calibri Light</vt:lpstr>
      <vt:lpstr>Calibri Light (Headings)</vt:lpstr>
      <vt:lpstr>Wingdings</vt:lpstr>
      <vt:lpstr>Office Theme</vt:lpstr>
      <vt:lpstr>PowerPoint Presentation</vt:lpstr>
      <vt:lpstr>INTRODUCTION</vt:lpstr>
      <vt:lpstr>EXISTING SYSTEM</vt:lpstr>
      <vt:lpstr>PROPOSED SYSTEM</vt:lpstr>
      <vt:lpstr>SOFTWARE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12</cp:revision>
  <dcterms:created xsi:type="dcterms:W3CDTF">2024-04-23T17:01:37Z</dcterms:created>
  <dcterms:modified xsi:type="dcterms:W3CDTF">2024-06-12T06:16:38Z</dcterms:modified>
</cp:coreProperties>
</file>